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E7F4-1DE0-4030-8EDE-74344E008C4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3988-76DA-4454-AD8E-2730C87D85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Cattle Picture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gus pair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4303712" cy="3141873"/>
          </a:xfrm>
          <a:prstGeom prst="rect">
            <a:avLst/>
          </a:prstGeom>
        </p:spPr>
      </p:pic>
      <p:pic>
        <p:nvPicPr>
          <p:cNvPr id="3" name="Picture 2" descr="brangus pa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119" y="3733800"/>
            <a:ext cx="4486753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hman 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81400"/>
            <a:ext cx="5240216" cy="2971800"/>
          </a:xfrm>
          <a:prstGeom prst="rect">
            <a:avLst/>
          </a:prstGeom>
        </p:spPr>
      </p:pic>
      <p:pic>
        <p:nvPicPr>
          <p:cNvPr id="3" name="Picture 2" descr="brahman pair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1"/>
            <a:ext cx="4274576" cy="3218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ford p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85" y="381000"/>
            <a:ext cx="4293515" cy="3215993"/>
          </a:xfrm>
          <a:prstGeom prst="rect">
            <a:avLst/>
          </a:prstGeom>
        </p:spPr>
      </p:pic>
      <p:pic>
        <p:nvPicPr>
          <p:cNvPr id="3" name="Picture 2" descr="braford pai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068059" cy="30471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B3 Pair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5703"/>
            <a:ext cx="4267200" cy="3153297"/>
          </a:xfrm>
          <a:prstGeom prst="rect">
            <a:avLst/>
          </a:prstGeom>
        </p:spPr>
      </p:pic>
      <p:pic>
        <p:nvPicPr>
          <p:cNvPr id="3" name="Picture 2" descr="BHR_P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429000"/>
            <a:ext cx="4419600" cy="3211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eif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304800"/>
            <a:ext cx="4578847" cy="2971800"/>
          </a:xfrm>
          <a:prstGeom prst="rect">
            <a:avLst/>
          </a:prstGeom>
        </p:spPr>
      </p:pic>
      <p:pic>
        <p:nvPicPr>
          <p:cNvPr id="3" name="Picture 2" descr="5Y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Cattle Picture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Cattle Picture Examples</dc:title>
  <dc:creator>Michael Grahmann</dc:creator>
  <cp:lastModifiedBy>Jennifer Steffek</cp:lastModifiedBy>
  <cp:revision>1</cp:revision>
  <dcterms:created xsi:type="dcterms:W3CDTF">2018-12-27T16:50:58Z</dcterms:created>
  <dcterms:modified xsi:type="dcterms:W3CDTF">2018-12-27T19:21:24Z</dcterms:modified>
</cp:coreProperties>
</file>